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89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54ED8B-692E-4345-9131-8FACB32DB46E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103662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301160" y="3356992"/>
            <a:ext cx="432048" cy="224734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1710348" y="3349372"/>
            <a:ext cx="432048" cy="224734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1585764" y="3629887"/>
            <a:ext cx="432048" cy="224734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7083136" y="48096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1963328" y="3626050"/>
            <a:ext cx="432048" cy="224734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>
            <a:off x="1465024" y="3891058"/>
            <a:ext cx="1378784" cy="269739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7" name="直線單箭頭接點 36"/>
          <p:cNvCxnSpPr/>
          <p:nvPr/>
        </p:nvCxnSpPr>
        <p:spPr>
          <a:xfrm>
            <a:off x="4743448" y="2581554"/>
            <a:ext cx="28803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/>
          <p:cNvSpPr txBox="1"/>
          <p:nvPr/>
        </p:nvSpPr>
        <p:spPr>
          <a:xfrm>
            <a:off x="4468431" y="2332880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39" name="文字方塊 38"/>
          <p:cNvSpPr txBox="1"/>
          <p:nvPr/>
        </p:nvSpPr>
        <p:spPr>
          <a:xfrm>
            <a:off x="4139952" y="2906656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r>
              <a:rPr lang="en-US" altLang="zh-TW" sz="2400" smtClean="0"/>
              <a:t>+1</a:t>
            </a:r>
            <a:endParaRPr lang="zh-TW" altLang="en-US" sz="240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4748016" y="3157332"/>
            <a:ext cx="28803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橢圓 40"/>
          <p:cNvSpPr/>
          <p:nvPr/>
        </p:nvSpPr>
        <p:spPr>
          <a:xfrm>
            <a:off x="7083136" y="2204864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7083136" y="2587019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1229560" y="4433003"/>
            <a:ext cx="185136" cy="269739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00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 animBg="1"/>
      <p:bldP spid="31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 animBg="1"/>
      <p:bldP spid="35" grpId="1" animBg="1"/>
      <p:bldP spid="38" grpId="0"/>
      <p:bldP spid="39" grpId="0"/>
      <p:bldP spid="41" grpId="0" animBg="1"/>
      <p:bldP spid="42" grpId="0" animBg="1"/>
      <p:bldP spid="4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905775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0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2337832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24828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730412" y="4164217"/>
            <a:ext cx="2193516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10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093 L 0.04167 0.02245 C 0.05104 0.02731 0.05642 0.03472 0.05642 0.04259 C 0.05642 0.05115 0.05104 0.05833 0.04167 0.06319 L 1.66667E-6 0.0868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43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3924 -0.02315 C -0.04827 -0.02824 -0.05295 -0.03542 -0.05295 -0.04306 C -0.05295 -0.05186 -0.04827 -0.05903 -0.03924 -0.06412 L 2.77778E-6 -0.0875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-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229014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0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2337832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24828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187624" y="4428052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358040" y="3596523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7087282" y="480629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975104" y="3591304"/>
            <a:ext cx="392080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513200" y="3868690"/>
            <a:ext cx="133060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8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3.88889E-6 0.0835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6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00017 0.0548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1" grpId="0" animBg="1"/>
      <p:bldP spid="51" grpId="1" animBg="1"/>
      <p:bldP spid="47" grpId="0" animBg="1"/>
      <p:bldP spid="47" grpId="1" animBg="1"/>
      <p:bldP spid="49" grpId="0"/>
      <p:bldP spid="50" grpId="0" animBg="1"/>
      <p:bldP spid="50" grpId="1" animBg="1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129256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2906656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620138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187624" y="4428052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358040" y="3596523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1975104" y="3591304"/>
            <a:ext cx="392080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513200" y="3868690"/>
            <a:ext cx="133060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86184" y="481544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701880" y="4138212"/>
            <a:ext cx="2150040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1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3.88889E-6 0.08819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9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-0.00052 0.0539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68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1"/>
      <p:bldP spid="51" grpId="0" animBg="1"/>
      <p:bldP spid="51" grpId="1" animBg="1"/>
      <p:bldP spid="47" grpId="0" animBg="1"/>
      <p:bldP spid="47" grpId="1" animBg="1"/>
      <p:bldP spid="50" grpId="0" animBg="1"/>
      <p:bldP spid="50" grpId="1" animBg="1"/>
      <p:bldP spid="57" grpId="0" animBg="1"/>
      <p:bldP spid="57" grpId="1" animBg="1"/>
      <p:bldP spid="58" grpId="0"/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603767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3525367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99071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1701880" y="4138212"/>
            <a:ext cx="2150040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7086184" y="481544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65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03767 0.02199 C 0.04618 0.02662 0.05121 0.03356 0.05121 0.04143 C 0.05121 0.04953 0.04618 0.05625 0.03767 0.06088 L 3.88889E-6 0.08426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421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0232 L -0.04375 -0.02616 C -0.05364 -0.03102 -0.05868 -0.03819 -0.05868 -0.04607 C -0.05868 -0.0544 -0.05364 -0.06157 -0.04375 -0.06644 L -8.33333E-7 -0.08866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4" y="-432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8732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3525367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99071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84660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199054" y="4421859"/>
            <a:ext cx="27660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335942" y="3586654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72092" y="3582608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1511504" y="3864284"/>
            <a:ext cx="13323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8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L 3.88889E-6 0.08889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5.55556E-7 0.05671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8" grpId="0"/>
      <p:bldP spid="59" grpId="0" animBg="1"/>
      <p:bldP spid="59" grpId="1" animBg="1"/>
      <p:bldP spid="47" grpId="0" animBg="1"/>
      <p:bldP spid="47" grpId="1" animBg="1"/>
      <p:bldP spid="49" grpId="0" animBg="1"/>
      <p:bldP spid="49" grpId="1" animBg="1"/>
      <p:bldP spid="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707125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4130412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337107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81520" y="481109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4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199054" y="4421859"/>
            <a:ext cx="27660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335942" y="3586654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72092" y="3582608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922452" y="4703956"/>
            <a:ext cx="27660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2098704" y="3304136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1722122" y="3307936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文字方塊 62"/>
          <p:cNvSpPr txBox="1"/>
          <p:nvPr/>
        </p:nvSpPr>
        <p:spPr>
          <a:xfrm>
            <a:off x="7084976" y="44467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>
                <a:solidFill>
                  <a:srgbClr val="FF0000"/>
                </a:solidFill>
              </a:rPr>
              <a:t>2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199054" y="4433912"/>
            <a:ext cx="27660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6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3.88889E-6 0.0842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1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5.55556E-7 0.053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30" grpId="0"/>
      <p:bldP spid="58" grpId="0"/>
      <p:bldP spid="59" grpId="0" animBg="1"/>
      <p:bldP spid="47" grpId="0" animBg="1"/>
      <p:bldP spid="47" grpId="1" animBg="1"/>
      <p:bldP spid="49" grpId="0" animBg="1"/>
      <p:bldP spid="49" grpId="1" animBg="1"/>
      <p:bldP spid="57" grpId="0" animBg="1"/>
      <p:bldP spid="57" grpId="1" animBg="1"/>
      <p:bldP spid="60" grpId="0" animBg="1"/>
      <p:bldP spid="60" grpId="1" animBg="1"/>
      <p:bldP spid="61" grpId="0" animBg="1"/>
      <p:bldP spid="63" grpId="0"/>
      <p:bldP spid="62" grpId="0" animBg="1"/>
      <p:bldP spid="6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923140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0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4130412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337107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77040" y="480477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4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475656" y="3857966"/>
            <a:ext cx="136815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72092" y="3582608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187624" y="4428971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1594716" y="3581309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77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-0.00035 -0.2606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303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-0.00017 -0.16319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817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8" grpId="0"/>
      <p:bldP spid="47" grpId="0" animBg="1"/>
      <p:bldP spid="47" grpId="1" animBg="1"/>
      <p:bldP spid="49" grpId="0" animBg="1"/>
      <p:bldP spid="49" grpId="1" animBg="1"/>
      <p:bldP spid="57" grpId="0" animBg="1"/>
      <p:bldP spid="6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766743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2339839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252488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90330" y="481413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0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475656" y="3857966"/>
            <a:ext cx="136815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72092" y="3582608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697440" y="4138212"/>
            <a:ext cx="222648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2360516" y="3581309"/>
            <a:ext cx="4284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83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0.00018 0.08518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5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5.55556E-7 0.05439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8" grpId="0"/>
      <p:bldP spid="47" grpId="0" animBg="1"/>
      <p:bldP spid="47" grpId="1" animBg="1"/>
      <p:bldP spid="49" grpId="0" animBg="1"/>
      <p:bldP spid="49" grpId="1" animBg="1"/>
      <p:bldP spid="57" grpId="0" animBg="1"/>
      <p:bldP spid="64" grpId="0" animBg="1"/>
      <p:bldP spid="6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377825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2928095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625868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697440" y="4138212"/>
            <a:ext cx="222648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67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93 L 0.04011 0.02176 C 0.04913 0.02662 0.05434 0.0338 0.05434 0.04143 C 0.05434 0.05023 0.04913 0.05694 0.04011 0.06181 L -1.66667E-6 0.08495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428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-0.03733 -0.02292 C -0.04549 -0.02778 -0.05 -0.03495 -0.05 -0.04236 C -0.05 -0.05093 -0.04549 -0.05787 -0.03733 -0.06273 L 3.88889E-6 -0.08542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-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431841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2928095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262775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90330" y="481211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475656" y="3857966"/>
            <a:ext cx="136815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72092" y="3582608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2360516" y="3581309"/>
            <a:ext cx="4284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222944" y="4403712"/>
            <a:ext cx="25271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277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-3.05556E-6 0.0539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1.66667E-6 0.0877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7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8" grpId="0"/>
      <p:bldP spid="47" grpId="0" animBg="1"/>
      <p:bldP spid="49" grpId="0" animBg="1"/>
      <p:bldP spid="49" grpId="1" animBg="1"/>
      <p:bldP spid="64" grpId="0" animBg="1"/>
      <p:bldP spid="64" grpId="1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字方塊 27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128652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7083136" y="480960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4139952" y="2332880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250187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4" name="矩形 43"/>
          <p:cNvSpPr/>
          <p:nvPr/>
        </p:nvSpPr>
        <p:spPr>
          <a:xfrm>
            <a:off x="2347372" y="3633670"/>
            <a:ext cx="387472" cy="218229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1933992" y="3627258"/>
            <a:ext cx="476624" cy="218229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1403648" y="3896336"/>
            <a:ext cx="1484736" cy="255318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1" name="文字方塊 50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77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3.88889E-6 0.084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1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-0.00035 0.05371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6" grpId="1" animBg="1"/>
      <p:bldP spid="4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519823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3531488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299695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83854" y="480767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475656" y="3857966"/>
            <a:ext cx="136815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72092" y="3582608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2360516" y="3581309"/>
            <a:ext cx="4284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222944" y="4403712"/>
            <a:ext cx="25271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1222944" y="4396836"/>
            <a:ext cx="25271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747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-3.05556E-6 0.0539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1.66667E-6 0.0877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7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8" grpId="0"/>
      <p:bldP spid="47" grpId="0" animBg="1"/>
      <p:bldP spid="47" grpId="1" animBg="1"/>
      <p:bldP spid="49" grpId="0" animBg="1"/>
      <p:bldP spid="49" grpId="1" animBg="1"/>
      <p:bldP spid="64" grpId="0" animBg="1"/>
      <p:bldP spid="64" grpId="1" animBg="1"/>
      <p:bldP spid="51" grpId="0" animBg="1"/>
      <p:bldP spid="5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280412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4133468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336345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86184" y="480846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4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204356" y="4414374"/>
            <a:ext cx="240820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72092" y="3582608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2360516" y="3581309"/>
            <a:ext cx="4284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956560" y="4709957"/>
            <a:ext cx="25271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31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-3.05556E-6 0.05393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1.66667E-6 0.0877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7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8" grpId="0"/>
      <p:bldP spid="47" grpId="0" animBg="1"/>
      <p:bldP spid="47" grpId="1" animBg="1"/>
      <p:bldP spid="49" grpId="0" animBg="1"/>
      <p:bldP spid="49" grpId="1" animBg="1"/>
      <p:bldP spid="64" grpId="0" animBg="1"/>
      <p:bldP spid="64" grpId="1" animBg="1"/>
      <p:bldP spid="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864147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4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4728295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373683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70944" y="444297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598734" y="3590228"/>
            <a:ext cx="38097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719144" y="3301431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2051720" y="3301431"/>
            <a:ext cx="4284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979712" y="3601921"/>
            <a:ext cx="43204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1503120" y="3857966"/>
            <a:ext cx="134068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文字方塊 56"/>
          <p:cNvSpPr txBox="1"/>
          <p:nvPr/>
        </p:nvSpPr>
        <p:spPr>
          <a:xfrm>
            <a:off x="7075516" y="482297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0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773034" y="4148784"/>
            <a:ext cx="2078885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566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2222E-6 L -0.00017 -0.3467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733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L 0.00018 -0.2169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30" grpId="0"/>
      <p:bldP spid="58" grpId="0"/>
      <p:bldP spid="47" grpId="0" animBg="1"/>
      <p:bldP spid="47" grpId="1" animBg="1"/>
      <p:bldP spid="49" grpId="0" animBg="1"/>
      <p:bldP spid="49" grpId="1" animBg="1"/>
      <p:bldP spid="64" grpId="0" animBg="1"/>
      <p:bldP spid="64" grpId="1" animBg="1"/>
      <p:bldP spid="51" grpId="0" animBg="1"/>
      <p:bldP spid="51" grpId="1" animBg="1"/>
      <p:bldP spid="50" grpId="0" animBg="1"/>
      <p:bldP spid="50" grpId="1" animBg="1"/>
      <p:bldP spid="57" grpId="0"/>
      <p:bldP spid="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248211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77040" y="482024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0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2358024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2249440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1773034" y="4148784"/>
            <a:ext cx="2078885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22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185 L 0.03733 0.02454 C 0.04566 0.02917 0.05052 0.03634 0.05052 0.04398 C 0.05052 0.05231 0.04566 0.05926 0.03733 0.06389 L -1.11111E-6 0.0868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7" y="42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3854 -0.02338 C -0.04739 -0.02801 -0.05191 -0.03542 -0.05191 -0.04283 C -0.05191 -0.05139 -0.04739 -0.05857 -0.03854 -0.0632 L -3.33333E-6 -0.08635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-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32020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77040" y="482024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0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2358024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2249440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342452" y="3614435"/>
            <a:ext cx="423607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1187625" y="4433912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7070312" y="482372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979712" y="3602104"/>
            <a:ext cx="423607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505409" y="3881572"/>
            <a:ext cx="1338399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868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-1.66667E-6 0.0821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9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0.00034 0.05371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9" grpId="0" animBg="1"/>
      <p:bldP spid="59" grpId="1" animBg="1"/>
      <p:bldP spid="47" grpId="0" animBg="1"/>
      <p:bldP spid="47" grpId="1" animBg="1"/>
      <p:bldP spid="49" grpId="0"/>
      <p:bldP spid="50" grpId="0" animBg="1"/>
      <p:bldP spid="50" grpId="1" animBg="1"/>
      <p:bldP spid="5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061356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77040" y="482024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2924944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2618608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342452" y="3614435"/>
            <a:ext cx="423607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1187625" y="4433912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7082459" y="481414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979712" y="3602104"/>
            <a:ext cx="423607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505409" y="3881572"/>
            <a:ext cx="1338399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090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-1.66667E-6 0.0821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9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0.00034 0.05371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9" grpId="0" animBg="1"/>
      <p:bldP spid="59" grpId="1" animBg="1"/>
      <p:bldP spid="47" grpId="0" animBg="1"/>
      <p:bldP spid="47" grpId="1" animBg="1"/>
      <p:bldP spid="49" grpId="0"/>
      <p:bldP spid="50" grpId="0" animBg="1"/>
      <p:bldP spid="50" grpId="1" animBg="1"/>
      <p:bldP spid="5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772535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77040" y="482024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3492347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2987808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342452" y="3614435"/>
            <a:ext cx="423607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1187625" y="4433912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7066372" y="482443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979712" y="3602104"/>
            <a:ext cx="423607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505409" y="3881572"/>
            <a:ext cx="1338399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85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-1.66667E-6 0.0821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9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0.00034 0.05371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9" grpId="0" animBg="1"/>
      <p:bldP spid="59" grpId="1" animBg="1"/>
      <p:bldP spid="47" grpId="0" animBg="1"/>
      <p:bldP spid="47" grpId="1" animBg="1"/>
      <p:bldP spid="49" grpId="0"/>
      <p:bldP spid="50" grpId="0" animBg="1"/>
      <p:bldP spid="50" grpId="1" animBg="1"/>
      <p:bldP spid="5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39644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77040" y="482024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8794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80101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3856" y="4060411"/>
            <a:ext cx="896096" cy="1043061"/>
            <a:chOff x="4139952" y="2348120"/>
            <a:chExt cx="896096" cy="104306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48120"/>
              <a:ext cx="563049" cy="461665"/>
              <a:chOff x="4468431" y="234812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9679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4812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29516"/>
              <a:ext cx="896096" cy="461665"/>
              <a:chOff x="4139952" y="292951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2951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8019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4660" y="335699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342452" y="3614435"/>
            <a:ext cx="423607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1187625" y="4433912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7075516" y="481829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4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979712" y="3602104"/>
            <a:ext cx="423607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187626" y="4433912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908738" y="4693331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2115287" y="3320218"/>
            <a:ext cx="43896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文字方塊 59"/>
          <p:cNvSpPr txBox="1"/>
          <p:nvPr/>
        </p:nvSpPr>
        <p:spPr>
          <a:xfrm>
            <a:off x="7073818" y="44279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>
                <a:solidFill>
                  <a:srgbClr val="FF0000"/>
                </a:solidFill>
              </a:rPr>
              <a:t>4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1706827" y="3319407"/>
            <a:ext cx="43896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908738" y="4699352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952994" y="4976653"/>
            <a:ext cx="88270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1009042" y="5246825"/>
            <a:ext cx="88270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21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-1.66667E-6 0.0821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9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0.00034 0.05371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30" grpId="0"/>
      <p:bldP spid="59" grpId="0" animBg="1"/>
      <p:bldP spid="59" grpId="1" animBg="1"/>
      <p:bldP spid="47" grpId="0" animBg="1"/>
      <p:bldP spid="47" grpId="1" animBg="1"/>
      <p:bldP spid="49" grpId="0"/>
      <p:bldP spid="50" grpId="0" animBg="1"/>
      <p:bldP spid="50" grpId="1" animBg="1"/>
      <p:bldP spid="51" grpId="0" animBg="1"/>
      <p:bldP spid="51" grpId="1" animBg="1"/>
      <p:bldP spid="57" grpId="0" animBg="1"/>
      <p:bldP spid="57" grpId="1" animBg="1"/>
      <p:bldP spid="58" grpId="0" animBg="1"/>
      <p:bldP spid="58" grpId="1" animBg="1"/>
      <p:bldP spid="60" grpId="0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sp>
        <p:nvSpPr>
          <p:cNvPr id="65" name="文字方塊 64"/>
          <p:cNvSpPr txBox="1"/>
          <p:nvPr/>
        </p:nvSpPr>
        <p:spPr>
          <a:xfrm>
            <a:off x="4572000" y="2845391"/>
            <a:ext cx="31683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*a,int *b){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c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=*a;*a=*b;*b=c;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x[]){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i;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for(i=0;i&lt;5;i++)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printf("%d ",x[i]);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printf("\n");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4355976" y="184482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程式範例</a:t>
            </a:r>
            <a:r>
              <a:rPr lang="zh-TW" altLang="en-US" sz="36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參考</a:t>
            </a:r>
            <a:endParaRPr lang="en-US" altLang="zh-TW" sz="36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25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827584" y="2204864"/>
            <a:ext cx="7175351" cy="2520280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z="7200" smtClean="0"/>
              <a:t>謝謝收看</a:t>
            </a:r>
            <a:endParaRPr lang="zh-TW" altLang="en-US" sz="7200"/>
          </a:p>
        </p:txBody>
      </p:sp>
    </p:spTree>
    <p:extLst>
      <p:ext uri="{BB962C8B-B14F-4D97-AF65-F5344CB8AC3E}">
        <p14:creationId xmlns:p14="http://schemas.microsoft.com/office/powerpoint/2010/main" val="42832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字方塊 27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878884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7083136" y="480960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4139952" y="2914379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624704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7" name="矩形 46"/>
          <p:cNvSpPr/>
          <p:nvPr/>
        </p:nvSpPr>
        <p:spPr>
          <a:xfrm>
            <a:off x="1733208" y="4138212"/>
            <a:ext cx="20882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1" name="文字方塊 50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760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0023 L 0.03889 0.02291 C 0.04775 0.02778 0.05278 0.03518 0.05278 0.04282 C 0.05278 0.05139 0.04775 0.05833 0.03889 0.06319 L -4.16667E-6 0.08657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9" y="432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-0.03994 -0.02338 C -0.04896 -0.02824 -0.05382 -0.03542 -0.05382 -0.04329 C -0.05382 -0.05162 -0.04896 -0.05856 -0.03994 -0.06343 L 4.72222E-6 -0.08634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1" y="-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698701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" name="文字方塊 32"/>
          <p:cNvSpPr txBox="1"/>
          <p:nvPr/>
        </p:nvSpPr>
        <p:spPr>
          <a:xfrm>
            <a:off x="7083136" y="480960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2905235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624704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7" name="矩形 46"/>
          <p:cNvSpPr/>
          <p:nvPr/>
        </p:nvSpPr>
        <p:spPr>
          <a:xfrm>
            <a:off x="1187624" y="4428759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2339752" y="3601153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43708" y="3599872"/>
            <a:ext cx="39604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1508456" y="3856570"/>
            <a:ext cx="133535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763688" y="4142662"/>
            <a:ext cx="20882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052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-0.00018 0.09144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56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5.55556E-7 0.054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6" grpId="0"/>
      <p:bldP spid="47" grpId="0" animBg="1"/>
      <p:bldP spid="44" grpId="0" animBg="1"/>
      <p:bldP spid="44" grpId="1" animBg="1"/>
      <p:bldP spid="49" grpId="0" animBg="1"/>
      <p:bldP spid="49" grpId="1" animBg="1"/>
      <p:bldP spid="50" grpId="0" animBg="1"/>
      <p:bldP spid="50" grpId="1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25594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" name="文字方塊 32"/>
          <p:cNvSpPr txBox="1"/>
          <p:nvPr/>
        </p:nvSpPr>
        <p:spPr>
          <a:xfrm>
            <a:off x="7083136" y="480960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3533495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98055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1" name="矩形 50"/>
          <p:cNvSpPr/>
          <p:nvPr/>
        </p:nvSpPr>
        <p:spPr>
          <a:xfrm>
            <a:off x="1763688" y="4142662"/>
            <a:ext cx="20882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944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0116 L 0.03872 0.02222 C 0.0474 0.02708 0.05243 0.03449 0.05243 0.04236 C 0.05243 0.05092 0.0474 0.0581 0.03872 0.06296 L -1.38889E-6 0.08657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43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0.03976 -0.02337 C -0.04878 -0.02847 -0.05364 -0.03564 -0.05364 -0.04351 C -0.05364 -0.05208 -0.04878 -0.05902 -0.03976 -0.06412 L -1.66667E-6 -0.08726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1" y="-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777396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7083136" y="480960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3533495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298055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4" name="矩形 43"/>
          <p:cNvSpPr/>
          <p:nvPr/>
        </p:nvSpPr>
        <p:spPr>
          <a:xfrm>
            <a:off x="1221532" y="4426311"/>
            <a:ext cx="21602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339752" y="3602404"/>
            <a:ext cx="396044" cy="288312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1966882" y="3607242"/>
            <a:ext cx="396044" cy="288312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1473404" y="3870006"/>
            <a:ext cx="1370404" cy="288312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763688" y="4142662"/>
            <a:ext cx="20882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110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3.88889E-6 0.08449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1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5.55556E-7 0.05532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33" grpId="0"/>
      <p:bldP spid="44" grpId="0" animBg="1"/>
      <p:bldP spid="44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04697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4106511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335699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1" name="矩形 50"/>
          <p:cNvSpPr/>
          <p:nvPr/>
        </p:nvSpPr>
        <p:spPr>
          <a:xfrm>
            <a:off x="1763688" y="4142662"/>
            <a:ext cx="20882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502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0.04028 -0.02315 C -0.0493 -0.02824 -0.05416 -0.03565 -0.05416 -0.04306 C -0.05416 -0.05162 -0.0493 -0.05857 -0.04028 -0.06366 L -2.5E-6 -0.08681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-435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03889 0.02315 C 0.04775 0.02801 0.05278 0.03519 0.05278 0.04283 C 0.05278 0.05163 0.04775 0.05834 0.03889 0.0632 L -4.16667E-6 0.08658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9" y="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83445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>
                <a:solidFill>
                  <a:srgbClr val="FF0000"/>
                </a:solidFill>
              </a:rPr>
              <a:t>0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7083136" y="44358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>
                <a:solidFill>
                  <a:srgbClr val="FF0000"/>
                </a:solidFill>
              </a:rPr>
              <a:t>1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7086184" y="481544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4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4106511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335699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1" name="矩形 50"/>
          <p:cNvSpPr/>
          <p:nvPr/>
        </p:nvSpPr>
        <p:spPr>
          <a:xfrm>
            <a:off x="1187624" y="4427959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339752" y="3590228"/>
            <a:ext cx="43204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1935136" y="3592009"/>
            <a:ext cx="432048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933880" y="4699616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2079152" y="3291519"/>
            <a:ext cx="47662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1724256" y="3309722"/>
            <a:ext cx="4269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1193384" y="4435820"/>
            <a:ext cx="288032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44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3.88889E-6 0.08819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9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5.55556E-7 0.05578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9" grpId="0"/>
      <p:bldP spid="49" grpId="0"/>
      <p:bldP spid="46" grpId="0"/>
      <p:bldP spid="51" grpId="0" animBg="1"/>
      <p:bldP spid="47" grpId="0" animBg="1"/>
      <p:bldP spid="47" grpId="1" animBg="1"/>
      <p:bldP spid="50" grpId="0" animBg="1"/>
      <p:bldP spid="50" grpId="1" animBg="1"/>
      <p:bldP spid="57" grpId="0" animBg="1"/>
      <p:bldP spid="57" grpId="1" animBg="1"/>
      <p:bldP spid="58" grpId="0" animBg="1"/>
      <p:bldP spid="58" grpId="1" animBg="1"/>
      <p:bldP spid="60" grpId="0" animBg="1"/>
      <p:bldP spid="61" grpId="0" animBg="1"/>
      <p:bldP spid="6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05197"/>
              </p:ext>
            </p:extLst>
          </p:nvPr>
        </p:nvGraphicFramePr>
        <p:xfrm>
          <a:off x="6732240" y="184482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7086184" y="48111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4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7086184" y="481544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smtClean="0">
                <a:solidFill>
                  <a:srgbClr val="FF0000"/>
                </a:solidFill>
              </a:rPr>
              <a:t>0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83568" y="1628559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&lt;stdio.h&gt;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#include &lt;stdlib.h&gt;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swap(int *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a,int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*b);</a:t>
            </a:r>
            <a:b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[]);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</a:t>
            </a:r>
            <a:r>
              <a:rPr lang="en-US" altLang="zh-TW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i,j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for(i=0;i&lt;4;i++){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for(j=0;j&lt;4;j++){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if(x[j]&gt;x[j+1])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swap(&amp;x[j],&amp;x[j+1]);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氣泡排序法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grpSp>
        <p:nvGrpSpPr>
          <p:cNvPr id="45" name="群組 44"/>
          <p:cNvGrpSpPr/>
          <p:nvPr/>
        </p:nvGrpSpPr>
        <p:grpSpPr>
          <a:xfrm>
            <a:off x="4139952" y="4106511"/>
            <a:ext cx="896096" cy="1035441"/>
            <a:chOff x="4139952" y="2332880"/>
            <a:chExt cx="896096" cy="1035441"/>
          </a:xfrm>
        </p:grpSpPr>
        <p:grpSp>
          <p:nvGrpSpPr>
            <p:cNvPr id="3" name="群組 2"/>
            <p:cNvGrpSpPr/>
            <p:nvPr/>
          </p:nvGrpSpPr>
          <p:grpSpPr>
            <a:xfrm>
              <a:off x="4468431" y="2332880"/>
              <a:ext cx="563049" cy="461665"/>
              <a:chOff x="4468431" y="2332880"/>
              <a:chExt cx="563049" cy="461665"/>
            </a:xfrm>
          </p:grpSpPr>
          <p:cxnSp>
            <p:nvCxnSpPr>
              <p:cNvPr id="37" name="直線單箭頭接點 36"/>
              <p:cNvCxnSpPr/>
              <p:nvPr/>
            </p:nvCxnSpPr>
            <p:spPr>
              <a:xfrm>
                <a:off x="4743448" y="2581554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字方塊 37"/>
              <p:cNvSpPr txBox="1"/>
              <p:nvPr/>
            </p:nvSpPr>
            <p:spPr>
              <a:xfrm>
                <a:off x="4468431" y="2332880"/>
                <a:ext cx="296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endParaRPr lang="zh-TW" altLang="en-US" sz="2400"/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4139952" y="2906656"/>
              <a:ext cx="896096" cy="461665"/>
              <a:chOff x="4139952" y="2906656"/>
              <a:chExt cx="896096" cy="461665"/>
            </a:xfrm>
          </p:grpSpPr>
          <p:sp>
            <p:nvSpPr>
              <p:cNvPr id="39" name="文字方塊 38"/>
              <p:cNvSpPr txBox="1"/>
              <p:nvPr/>
            </p:nvSpPr>
            <p:spPr>
              <a:xfrm>
                <a:off x="4139952" y="2906656"/>
                <a:ext cx="6206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/>
                  <a:t>j</a:t>
                </a:r>
                <a:r>
                  <a:rPr lang="en-US" altLang="zh-TW" sz="2400" smtClean="0"/>
                  <a:t>+1</a:t>
                </a:r>
                <a:endParaRPr lang="zh-TW" altLang="en-US" sz="2400"/>
              </a:p>
            </p:txBody>
          </p:sp>
          <p:cxnSp>
            <p:nvCxnSpPr>
              <p:cNvPr id="40" name="直線單箭頭接點 39"/>
              <p:cNvCxnSpPr/>
              <p:nvPr/>
            </p:nvCxnSpPr>
            <p:spPr>
              <a:xfrm>
                <a:off x="4748016" y="3157332"/>
                <a:ext cx="28803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群組 47"/>
          <p:cNvGrpSpPr/>
          <p:nvPr/>
        </p:nvGrpSpPr>
        <p:grpSpPr>
          <a:xfrm>
            <a:off x="7083136" y="3356992"/>
            <a:ext cx="306494" cy="675520"/>
            <a:chOff x="7083136" y="2257425"/>
            <a:chExt cx="306494" cy="675520"/>
          </a:xfrm>
        </p:grpSpPr>
        <p:sp>
          <p:nvSpPr>
            <p:cNvPr id="41" name="橢圓 40"/>
            <p:cNvSpPr/>
            <p:nvPr/>
          </p:nvSpPr>
          <p:spPr>
            <a:xfrm>
              <a:off x="7083136" y="2257425"/>
              <a:ext cx="306494" cy="305841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/>
            <p:cNvSpPr/>
            <p:nvPr/>
          </p:nvSpPr>
          <p:spPr>
            <a:xfrm>
              <a:off x="7083136" y="2619023"/>
              <a:ext cx="306494" cy="313922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1571096" y="3581423"/>
            <a:ext cx="4269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1967520" y="3581423"/>
            <a:ext cx="426904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1476228" y="3863341"/>
            <a:ext cx="1326940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1730412" y="4164217"/>
            <a:ext cx="2193516" cy="300490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79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3.88889E-6 -0.2585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94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00017 -0.1618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10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60" grpId="0" animBg="1"/>
      <p:bldP spid="60" grpId="1" animBg="1"/>
      <p:bldP spid="47" grpId="0" animBg="1"/>
      <p:bldP spid="47" grpId="1" animBg="1"/>
      <p:bldP spid="50" grpId="0" animBg="1"/>
      <p:bldP spid="50" grpId="1" animBg="1"/>
      <p:bldP spid="51" grpId="0" animBg="1"/>
    </p:bld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812</TotalTime>
  <Words>1661</Words>
  <Application>Microsoft Office PowerPoint</Application>
  <PresentationFormat>如螢幕大小 (4:3)</PresentationFormat>
  <Paragraphs>1212</Paragraphs>
  <Slides>29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氣流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氣泡排序法</vt:lpstr>
      <vt:lpstr>謝謝收看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氣泡排序法</dc:title>
  <dc:creator>Windows 使用者</dc:creator>
  <cp:lastModifiedBy>Windows 使用者</cp:lastModifiedBy>
  <cp:revision>43</cp:revision>
  <dcterms:created xsi:type="dcterms:W3CDTF">2018-03-11T00:19:54Z</dcterms:created>
  <dcterms:modified xsi:type="dcterms:W3CDTF">2018-03-16T13:27:35Z</dcterms:modified>
</cp:coreProperties>
</file>